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A186-1D32-4E74-82E6-E109FB0DC4CF}" type="datetimeFigureOut">
              <a:rPr lang="en-AU" smtClean="0"/>
              <a:t>21/03/2012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CE56-9385-4416-890A-6128AA494D6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63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A60C60-5448-4570-965C-8D52273D4E3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4DB0A-C5C9-41C3-B57A-8FCA7C21D6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1B85F5-3C9C-4DA1-BB7C-136D09FAB7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C2FBC8-AC09-48C7-9CA0-608D4DBD04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9FD27F-C01B-49F0-A51C-510396D5F5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45924A-32F8-4165-8749-4FEF0711A7E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30A2EE-5DC2-4D8A-AD90-A01D6633CB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2C4558-975C-4CD3-B7EF-B24CE8D3CE1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8D5B42-E795-4D2B-852A-BD0A5FC5D9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3683-E766-4851-B5ED-7CE5926AAD1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2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7A34-81D4-4ED4-90DA-2CE33A5B9D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18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AEBAE-D713-4079-9340-B7AAF2ED4D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63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9C40-C3B6-412C-9D58-09FEE13E2C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24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F283E-5CD6-411F-971E-9D07EA3D38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77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4F5-E21A-419E-BF32-8CA0277ADF0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31101-5F82-4EBC-88F5-1DD616F85FF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7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3683-1A75-49C1-A4B9-AE1D616743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45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8E4F-CABF-4EA1-A826-A4AADA3273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2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F82F-D011-4F13-BCBD-F06C96B60F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1DB8-B061-43F5-90D7-593D777B84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460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65E127-A14C-448C-8876-E702E3296044}" type="slidenum">
              <a:rPr lang="en-AU"/>
              <a:pPr fontAlgn="base"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89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525463"/>
            <a:ext cx="7772400" cy="84137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5888"/>
            <a:ext cx="8928100" cy="674211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-1446213"/>
            <a:ext cx="12190413" cy="97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Cj00834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066800"/>
            <a:ext cx="48402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76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GOD’S SO BIG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God’s so big [God’s so big]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small [ I’m so small]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love me, love me at all?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love me, love me at all?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bad [I’m so bad]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God’s so good [God’s so good]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can’t I love Him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like I know that I should?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can’t I love Him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like I know that I should?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76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So often I’m selfish and mean,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So often I go my own way: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Loving myself instead of another,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Hurting my sister,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forgetting my brother,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Being a hater instead of a lover.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So often I go my own way.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weak [I’m so weak]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He’s so strong [He’s so strong]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want 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to Him to belong?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want 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to Him to belong?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04800"/>
            <a:ext cx="9220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high as the mountains,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deep as the sea,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wider than the heavens above,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And His love is for you and for 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strong as an earthquake,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bright as the sun,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will last forever and ever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And His love is for everyone.</a:t>
            </a:r>
          </a:p>
        </p:txBody>
      </p:sp>
    </p:spTree>
    <p:extLst>
      <p:ext uri="{BB962C8B-B14F-4D97-AF65-F5344CB8AC3E}">
        <p14:creationId xmlns:p14="http://schemas.microsoft.com/office/powerpoint/2010/main" val="1489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weak [I’m so weak]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He’s so strong [He’s so strong]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want 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to Him to belong?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Why does He want me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to Him to belong?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304800"/>
            <a:ext cx="9220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high as the mountains,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deep as the sea,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wider than the heavens above,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And His love is for you and for me.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strong as an earthquake,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is as bright as the sun,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His love will last forever and ever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And His love is for everyone.</a:t>
            </a:r>
          </a:p>
        </p:txBody>
      </p:sp>
    </p:spTree>
    <p:extLst>
      <p:ext uri="{BB962C8B-B14F-4D97-AF65-F5344CB8AC3E}">
        <p14:creationId xmlns:p14="http://schemas.microsoft.com/office/powerpoint/2010/main" val="2438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Cj00834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33400"/>
            <a:ext cx="54562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533400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God’s so big [God’s so big]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small [ I’m so small]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bad [I’m so bad]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God’s so good [God’s so good]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I’m so weak [I’m so weak]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He’s so strong [He’s so strong]</a:t>
            </a:r>
          </a:p>
        </p:txBody>
      </p:sp>
    </p:spTree>
    <p:extLst>
      <p:ext uri="{BB962C8B-B14F-4D97-AF65-F5344CB8AC3E}">
        <p14:creationId xmlns:p14="http://schemas.microsoft.com/office/powerpoint/2010/main" val="18662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1</cp:revision>
  <dcterms:created xsi:type="dcterms:W3CDTF">2012-03-21T10:47:39Z</dcterms:created>
  <dcterms:modified xsi:type="dcterms:W3CDTF">2012-03-21T10:48:51Z</dcterms:modified>
</cp:coreProperties>
</file>